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7559675" cy="5346700"/>
  <p:notesSz cx="9144000" cy="6858000"/>
  <p:defaultTextStyle>
    <a:defPPr>
      <a:defRPr lang="en-US"/>
    </a:defPPr>
    <a:lvl1pPr marL="0" algn="l" defTabSz="737464" rtl="0" eaLnBrk="1" latinLnBrk="0" hangingPunct="1">
      <a:defRPr sz="1452" kern="1200">
        <a:solidFill>
          <a:schemeClr val="tx1"/>
        </a:solidFill>
        <a:latin typeface="+mn-lt"/>
        <a:ea typeface="+mn-ea"/>
        <a:cs typeface="+mn-cs"/>
      </a:defRPr>
    </a:lvl1pPr>
    <a:lvl2pPr marL="368732" algn="l" defTabSz="737464" rtl="0" eaLnBrk="1" latinLnBrk="0" hangingPunct="1">
      <a:defRPr sz="1452" kern="1200">
        <a:solidFill>
          <a:schemeClr val="tx1"/>
        </a:solidFill>
        <a:latin typeface="+mn-lt"/>
        <a:ea typeface="+mn-ea"/>
        <a:cs typeface="+mn-cs"/>
      </a:defRPr>
    </a:lvl2pPr>
    <a:lvl3pPr marL="737464" algn="l" defTabSz="737464" rtl="0" eaLnBrk="1" latinLnBrk="0" hangingPunct="1">
      <a:defRPr sz="1452" kern="1200">
        <a:solidFill>
          <a:schemeClr val="tx1"/>
        </a:solidFill>
        <a:latin typeface="+mn-lt"/>
        <a:ea typeface="+mn-ea"/>
        <a:cs typeface="+mn-cs"/>
      </a:defRPr>
    </a:lvl3pPr>
    <a:lvl4pPr marL="1106195" algn="l" defTabSz="737464" rtl="0" eaLnBrk="1" latinLnBrk="0" hangingPunct="1">
      <a:defRPr sz="1452" kern="1200">
        <a:solidFill>
          <a:schemeClr val="tx1"/>
        </a:solidFill>
        <a:latin typeface="+mn-lt"/>
        <a:ea typeface="+mn-ea"/>
        <a:cs typeface="+mn-cs"/>
      </a:defRPr>
    </a:lvl4pPr>
    <a:lvl5pPr marL="1474927" algn="l" defTabSz="737464" rtl="0" eaLnBrk="1" latinLnBrk="0" hangingPunct="1">
      <a:defRPr sz="1452" kern="1200">
        <a:solidFill>
          <a:schemeClr val="tx1"/>
        </a:solidFill>
        <a:latin typeface="+mn-lt"/>
        <a:ea typeface="+mn-ea"/>
        <a:cs typeface="+mn-cs"/>
      </a:defRPr>
    </a:lvl5pPr>
    <a:lvl6pPr marL="1843659" algn="l" defTabSz="737464" rtl="0" eaLnBrk="1" latinLnBrk="0" hangingPunct="1">
      <a:defRPr sz="1452" kern="1200">
        <a:solidFill>
          <a:schemeClr val="tx1"/>
        </a:solidFill>
        <a:latin typeface="+mn-lt"/>
        <a:ea typeface="+mn-ea"/>
        <a:cs typeface="+mn-cs"/>
      </a:defRPr>
    </a:lvl6pPr>
    <a:lvl7pPr marL="2212391" algn="l" defTabSz="737464" rtl="0" eaLnBrk="1" latinLnBrk="0" hangingPunct="1">
      <a:defRPr sz="1452" kern="1200">
        <a:solidFill>
          <a:schemeClr val="tx1"/>
        </a:solidFill>
        <a:latin typeface="+mn-lt"/>
        <a:ea typeface="+mn-ea"/>
        <a:cs typeface="+mn-cs"/>
      </a:defRPr>
    </a:lvl7pPr>
    <a:lvl8pPr marL="2581123" algn="l" defTabSz="737464" rtl="0" eaLnBrk="1" latinLnBrk="0" hangingPunct="1">
      <a:defRPr sz="1452" kern="1200">
        <a:solidFill>
          <a:schemeClr val="tx1"/>
        </a:solidFill>
        <a:latin typeface="+mn-lt"/>
        <a:ea typeface="+mn-ea"/>
        <a:cs typeface="+mn-cs"/>
      </a:defRPr>
    </a:lvl8pPr>
    <a:lvl9pPr marL="2949854" algn="l" defTabSz="737464" rtl="0" eaLnBrk="1" latinLnBrk="0" hangingPunct="1">
      <a:defRPr sz="145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875027"/>
            <a:ext cx="6425724" cy="1861444"/>
          </a:xfrm>
        </p:spPr>
        <p:txBody>
          <a:bodyPr anchor="b"/>
          <a:lstStyle>
            <a:lvl1pPr algn="ctr">
              <a:defRPr sz="46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2808256"/>
            <a:ext cx="5669756" cy="1290881"/>
          </a:xfrm>
        </p:spPr>
        <p:txBody>
          <a:bodyPr/>
          <a:lstStyle>
            <a:lvl1pPr marL="0" indent="0" algn="ctr">
              <a:buNone/>
              <a:defRPr sz="1871"/>
            </a:lvl1pPr>
            <a:lvl2pPr marL="356433" indent="0" algn="ctr">
              <a:buNone/>
              <a:defRPr sz="1559"/>
            </a:lvl2pPr>
            <a:lvl3pPr marL="712866" indent="0" algn="ctr">
              <a:buNone/>
              <a:defRPr sz="1403"/>
            </a:lvl3pPr>
            <a:lvl4pPr marL="1069299" indent="0" algn="ctr">
              <a:buNone/>
              <a:defRPr sz="1247"/>
            </a:lvl4pPr>
            <a:lvl5pPr marL="1425732" indent="0" algn="ctr">
              <a:buNone/>
              <a:defRPr sz="1247"/>
            </a:lvl5pPr>
            <a:lvl6pPr marL="1782166" indent="0" algn="ctr">
              <a:buNone/>
              <a:defRPr sz="1247"/>
            </a:lvl6pPr>
            <a:lvl7pPr marL="2138599" indent="0" algn="ctr">
              <a:buNone/>
              <a:defRPr sz="1247"/>
            </a:lvl7pPr>
            <a:lvl8pPr marL="2495032" indent="0" algn="ctr">
              <a:buNone/>
              <a:defRPr sz="1247"/>
            </a:lvl8pPr>
            <a:lvl9pPr marL="2851465" indent="0" algn="ctr">
              <a:buNone/>
              <a:defRPr sz="12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0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7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284662"/>
            <a:ext cx="1630055" cy="45310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284662"/>
            <a:ext cx="4795669" cy="453108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4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9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332964"/>
            <a:ext cx="6520220" cy="2224078"/>
          </a:xfrm>
        </p:spPr>
        <p:txBody>
          <a:bodyPr anchor="b"/>
          <a:lstStyle>
            <a:lvl1pPr>
              <a:defRPr sz="46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3578083"/>
            <a:ext cx="6520220" cy="1169590"/>
          </a:xfrm>
        </p:spPr>
        <p:txBody>
          <a:bodyPr/>
          <a:lstStyle>
            <a:lvl1pPr marL="0" indent="0">
              <a:buNone/>
              <a:defRPr sz="1871">
                <a:solidFill>
                  <a:schemeClr val="tx1"/>
                </a:solidFill>
              </a:defRPr>
            </a:lvl1pPr>
            <a:lvl2pPr marL="35643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2pPr>
            <a:lvl3pPr marL="71286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3pPr>
            <a:lvl4pPr marL="1069299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4pPr>
            <a:lvl5pPr marL="142573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5pPr>
            <a:lvl6pPr marL="1782166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6pPr>
            <a:lvl7pPr marL="2138599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7pPr>
            <a:lvl8pPr marL="249503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8pPr>
            <a:lvl9pPr marL="2851465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7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1423311"/>
            <a:ext cx="3212862" cy="3392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1423311"/>
            <a:ext cx="3212862" cy="3392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2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284664"/>
            <a:ext cx="6520220" cy="10334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310685"/>
            <a:ext cx="3198096" cy="642346"/>
          </a:xfrm>
        </p:spPr>
        <p:txBody>
          <a:bodyPr anchor="b"/>
          <a:lstStyle>
            <a:lvl1pPr marL="0" indent="0">
              <a:buNone/>
              <a:defRPr sz="1871" b="1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1953031"/>
            <a:ext cx="3198096" cy="28726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310685"/>
            <a:ext cx="3213847" cy="642346"/>
          </a:xfrm>
        </p:spPr>
        <p:txBody>
          <a:bodyPr anchor="b"/>
          <a:lstStyle>
            <a:lvl1pPr marL="0" indent="0">
              <a:buNone/>
              <a:defRPr sz="1871" b="1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1953031"/>
            <a:ext cx="3213847" cy="28726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9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62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3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56447"/>
            <a:ext cx="2438192" cy="1247563"/>
          </a:xfrm>
        </p:spPr>
        <p:txBody>
          <a:bodyPr anchor="b"/>
          <a:lstStyle>
            <a:lvl1pPr>
              <a:defRPr sz="24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769827"/>
            <a:ext cx="3827085" cy="3799622"/>
          </a:xfrm>
        </p:spPr>
        <p:txBody>
          <a:bodyPr/>
          <a:lstStyle>
            <a:lvl1pPr>
              <a:defRPr sz="2495"/>
            </a:lvl1pPr>
            <a:lvl2pPr>
              <a:defRPr sz="2183"/>
            </a:lvl2pPr>
            <a:lvl3pPr>
              <a:defRPr sz="1871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604010"/>
            <a:ext cx="2438192" cy="2971627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1091"/>
            </a:lvl2pPr>
            <a:lvl3pPr marL="712866" indent="0">
              <a:buNone/>
              <a:defRPr sz="936"/>
            </a:lvl3pPr>
            <a:lvl4pPr marL="1069299" indent="0">
              <a:buNone/>
              <a:defRPr sz="780"/>
            </a:lvl4pPr>
            <a:lvl5pPr marL="1425732" indent="0">
              <a:buNone/>
              <a:defRPr sz="780"/>
            </a:lvl5pPr>
            <a:lvl6pPr marL="1782166" indent="0">
              <a:buNone/>
              <a:defRPr sz="780"/>
            </a:lvl6pPr>
            <a:lvl7pPr marL="2138599" indent="0">
              <a:buNone/>
              <a:defRPr sz="780"/>
            </a:lvl7pPr>
            <a:lvl8pPr marL="2495032" indent="0">
              <a:buNone/>
              <a:defRPr sz="780"/>
            </a:lvl8pPr>
            <a:lvl9pPr marL="2851465" indent="0">
              <a:buNone/>
              <a:defRPr sz="7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56447"/>
            <a:ext cx="2438192" cy="1247563"/>
          </a:xfrm>
        </p:spPr>
        <p:txBody>
          <a:bodyPr anchor="b"/>
          <a:lstStyle>
            <a:lvl1pPr>
              <a:defRPr sz="24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769827"/>
            <a:ext cx="3827085" cy="3799622"/>
          </a:xfrm>
        </p:spPr>
        <p:txBody>
          <a:bodyPr anchor="t"/>
          <a:lstStyle>
            <a:lvl1pPr marL="0" indent="0">
              <a:buNone/>
              <a:defRPr sz="2495"/>
            </a:lvl1pPr>
            <a:lvl2pPr marL="356433" indent="0">
              <a:buNone/>
              <a:defRPr sz="2183"/>
            </a:lvl2pPr>
            <a:lvl3pPr marL="712866" indent="0">
              <a:buNone/>
              <a:defRPr sz="1871"/>
            </a:lvl3pPr>
            <a:lvl4pPr marL="1069299" indent="0">
              <a:buNone/>
              <a:defRPr sz="1559"/>
            </a:lvl4pPr>
            <a:lvl5pPr marL="1425732" indent="0">
              <a:buNone/>
              <a:defRPr sz="1559"/>
            </a:lvl5pPr>
            <a:lvl6pPr marL="1782166" indent="0">
              <a:buNone/>
              <a:defRPr sz="1559"/>
            </a:lvl6pPr>
            <a:lvl7pPr marL="2138599" indent="0">
              <a:buNone/>
              <a:defRPr sz="1559"/>
            </a:lvl7pPr>
            <a:lvl8pPr marL="2495032" indent="0">
              <a:buNone/>
              <a:defRPr sz="1559"/>
            </a:lvl8pPr>
            <a:lvl9pPr marL="2851465" indent="0">
              <a:buNone/>
              <a:defRPr sz="155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604010"/>
            <a:ext cx="2438192" cy="2971627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1091"/>
            </a:lvl2pPr>
            <a:lvl3pPr marL="712866" indent="0">
              <a:buNone/>
              <a:defRPr sz="936"/>
            </a:lvl3pPr>
            <a:lvl4pPr marL="1069299" indent="0">
              <a:buNone/>
              <a:defRPr sz="780"/>
            </a:lvl4pPr>
            <a:lvl5pPr marL="1425732" indent="0">
              <a:buNone/>
              <a:defRPr sz="780"/>
            </a:lvl5pPr>
            <a:lvl6pPr marL="1782166" indent="0">
              <a:buNone/>
              <a:defRPr sz="780"/>
            </a:lvl6pPr>
            <a:lvl7pPr marL="2138599" indent="0">
              <a:buNone/>
              <a:defRPr sz="780"/>
            </a:lvl7pPr>
            <a:lvl8pPr marL="2495032" indent="0">
              <a:buNone/>
              <a:defRPr sz="780"/>
            </a:lvl8pPr>
            <a:lvl9pPr marL="2851465" indent="0">
              <a:buNone/>
              <a:defRPr sz="7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2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84664"/>
            <a:ext cx="6520220" cy="1033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1423311"/>
            <a:ext cx="6520220" cy="339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4955600"/>
            <a:ext cx="1700927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44155-E526-4735-81C3-F43BCD69BD71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4955600"/>
            <a:ext cx="2551390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4955600"/>
            <a:ext cx="1700927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0CD47-FE41-4B45-81EE-97846D0E4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3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12866" rtl="0" eaLnBrk="1" latinLnBrk="0" hangingPunct="1">
        <a:lnSpc>
          <a:spcPct val="90000"/>
        </a:lnSpc>
        <a:spcBef>
          <a:spcPct val="0"/>
        </a:spcBef>
        <a:buNone/>
        <a:defRPr sz="34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217" indent="-178217" algn="l" defTabSz="71286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183" kern="1200">
          <a:solidFill>
            <a:schemeClr val="tx1"/>
          </a:solidFill>
          <a:latin typeface="+mn-lt"/>
          <a:ea typeface="+mn-ea"/>
          <a:cs typeface="+mn-cs"/>
        </a:defRPr>
      </a:lvl1pPr>
      <a:lvl2pPr marL="534650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891083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3pPr>
      <a:lvl4pPr marL="1247516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603949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960382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316815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673248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3029682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1pPr>
      <a:lvl2pPr marL="356433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712866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3pPr>
      <a:lvl4pPr marL="1069299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425732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782166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138599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495032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2851465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5" y="309162"/>
            <a:ext cx="1372331" cy="6655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84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1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4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91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2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"/>
            <a:ext cx="7559674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92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9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73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74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"/>
            <a:ext cx="7559675" cy="5346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"/>
            <a:ext cx="7559674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8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0</Words>
  <Application>Microsoft Macintosh PowerPoint</Application>
  <PresentationFormat>Custom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BUI THE BAO</cp:lastModifiedBy>
  <cp:revision>8</cp:revision>
  <dcterms:created xsi:type="dcterms:W3CDTF">2024-03-26T03:20:16Z</dcterms:created>
  <dcterms:modified xsi:type="dcterms:W3CDTF">2024-12-19T07:11:21Z</dcterms:modified>
</cp:coreProperties>
</file>